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1503A4-8F93-49BD-BD97-E620D1DF284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5057B9D-547B-4207-BDA6-E0337AD8CC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TUMBLIN’ WATERS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9 Tumblin' Waters [Instrumental]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0"/>
    </mc:Choice>
    <mc:Fallback xmlns="">
      <p:transition spd="slow" advTm="1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Oh---, </a:t>
            </a:r>
            <a:r>
              <a:rPr lang="en-US" sz="4800" dirty="0" err="1"/>
              <a:t>tumblin</a:t>
            </a:r>
            <a:r>
              <a:rPr lang="en-US" sz="4800" dirty="0"/>
              <a:t>’ waters</a:t>
            </a:r>
            <a:r>
              <a:rPr lang="en-US" sz="4800" dirty="0" smtClean="0"/>
              <a:t>,----------</a:t>
            </a:r>
          </a:p>
          <a:p>
            <a:pPr marL="0" indent="0" algn="ctr">
              <a:buNone/>
            </a:pPr>
            <a:r>
              <a:rPr lang="en-US" sz="4800" dirty="0" smtClean="0"/>
              <a:t>always </a:t>
            </a:r>
            <a:r>
              <a:rPr lang="en-US" sz="4800" dirty="0" err="1"/>
              <a:t>rushin</a:t>
            </a:r>
            <a:r>
              <a:rPr lang="en-US" sz="4800" dirty="0"/>
              <a:t>’ away.----------</a:t>
            </a:r>
          </a:p>
          <a:p>
            <a:pPr marL="0" indent="0" algn="ctr">
              <a:buNone/>
            </a:pPr>
            <a:r>
              <a:rPr lang="en-US" sz="4800" dirty="0"/>
              <a:t>Over the hills and valleys</a:t>
            </a:r>
            <a:r>
              <a:rPr lang="en-US" sz="4800" dirty="0" smtClean="0"/>
              <a:t>;--------  </a:t>
            </a:r>
            <a:r>
              <a:rPr lang="en-US" sz="4800" dirty="0"/>
              <a:t>Please, please take me away</a:t>
            </a:r>
            <a:r>
              <a:rPr lang="en-US" sz="4800" dirty="0" smtClean="0"/>
              <a:t>.----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0"/>
    </mc:Choice>
    <mc:Fallback xmlns="">
      <p:transition spd="slow" advTm="288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I’ve been away for so long,-------- 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I </a:t>
            </a:r>
            <a:r>
              <a:rPr lang="en-US" sz="4400" dirty="0"/>
              <a:t>just don’t know where to </a:t>
            </a:r>
            <a:r>
              <a:rPr lang="en-US" sz="4400" dirty="0" smtClean="0"/>
              <a:t>stay.----</a:t>
            </a:r>
          </a:p>
          <a:p>
            <a:pPr marL="0" indent="0" algn="ctr">
              <a:buNone/>
            </a:pPr>
            <a:r>
              <a:rPr lang="en-US" sz="4400" dirty="0" smtClean="0"/>
              <a:t>Once </a:t>
            </a:r>
            <a:r>
              <a:rPr lang="en-US" sz="4400" dirty="0"/>
              <a:t>I was lost, but now I am found.----- 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You </a:t>
            </a:r>
            <a:r>
              <a:rPr lang="en-US" sz="4400" dirty="0"/>
              <a:t>have to take me away.----------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7"/>
    </mc:Choice>
    <mc:Fallback xmlns="">
      <p:transition spd="slow" advTm="271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/>
              <a:t>Woh</a:t>
            </a:r>
            <a:r>
              <a:rPr lang="en-US" sz="4800" dirty="0"/>
              <a:t>-----, oh </a:t>
            </a:r>
            <a:r>
              <a:rPr lang="en-US" sz="4800" dirty="0" err="1"/>
              <a:t>tumblin</a:t>
            </a:r>
            <a:r>
              <a:rPr lang="en-US" sz="4800" dirty="0"/>
              <a:t>’ waters</a:t>
            </a:r>
            <a:r>
              <a:rPr lang="en-US" sz="4800" dirty="0" smtClean="0"/>
              <a:t>.-----  </a:t>
            </a:r>
            <a:r>
              <a:rPr lang="en-US" sz="4800" dirty="0"/>
              <a:t>Go-------oh, go with me</a:t>
            </a:r>
            <a:r>
              <a:rPr lang="en-US" sz="4800" dirty="0" smtClean="0"/>
              <a:t>.-----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Take me along </a:t>
            </a:r>
            <a:r>
              <a:rPr lang="en-US" sz="4800" dirty="0" err="1"/>
              <a:t>tumblin</a:t>
            </a:r>
            <a:r>
              <a:rPr lang="en-US" sz="4800" dirty="0"/>
              <a:t>’ waters</a:t>
            </a:r>
            <a:r>
              <a:rPr lang="en-US" sz="4800" dirty="0" smtClean="0"/>
              <a:t>.--- </a:t>
            </a:r>
            <a:r>
              <a:rPr lang="en-US" sz="4800" dirty="0"/>
              <a:t>Take me along to the sea</a:t>
            </a:r>
            <a:r>
              <a:rPr lang="en-US" sz="4800" dirty="0" smtClean="0"/>
              <a:t>!----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4"/>
    </mc:Choice>
    <mc:Fallback xmlns="">
      <p:transition spd="slow" advTm="288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Oh---, </a:t>
            </a:r>
            <a:r>
              <a:rPr lang="en-US" sz="4800" dirty="0" err="1"/>
              <a:t>tumblin</a:t>
            </a:r>
            <a:r>
              <a:rPr lang="en-US" sz="4800" dirty="0"/>
              <a:t>’ waters,----------  Always on--- the run.---------</a:t>
            </a:r>
          </a:p>
          <a:p>
            <a:pPr marL="0" indent="0" algn="ctr">
              <a:buNone/>
            </a:pPr>
            <a:r>
              <a:rPr lang="en-US" sz="4800" dirty="0" err="1"/>
              <a:t>Movin</a:t>
            </a:r>
            <a:r>
              <a:rPr lang="en-US" sz="4800" dirty="0"/>
              <a:t>’ from mountain to mountain.---------  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err="1" smtClean="0"/>
              <a:t>Runnin</a:t>
            </a:r>
            <a:r>
              <a:rPr lang="en-US" sz="4800" dirty="0"/>
              <a:t>’ on to the sea.-------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9"/>
    </mc:Choice>
    <mc:Fallback xmlns="">
      <p:transition spd="slow" advTm="314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What keeps you </a:t>
            </a:r>
            <a:r>
              <a:rPr lang="en-US" sz="4400" dirty="0" err="1"/>
              <a:t>goin</a:t>
            </a:r>
            <a:r>
              <a:rPr lang="en-US" sz="4400" dirty="0"/>
              <a:t>’ and </a:t>
            </a:r>
            <a:r>
              <a:rPr lang="en-US" sz="4400" dirty="0" err="1"/>
              <a:t>goin</a:t>
            </a:r>
            <a:r>
              <a:rPr lang="en-US" sz="4400" dirty="0" smtClean="0"/>
              <a:t>’-----  </a:t>
            </a:r>
            <a:r>
              <a:rPr lang="en-US" sz="4400" dirty="0"/>
              <a:t>Day after day after day</a:t>
            </a:r>
            <a:r>
              <a:rPr lang="en-US" sz="4400" dirty="0" smtClean="0"/>
              <a:t>.-------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Once I was lost, but now I am found.----- 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Please </a:t>
            </a:r>
            <a:r>
              <a:rPr lang="en-US" sz="4400" dirty="0"/>
              <a:t>won’t you take me away</a:t>
            </a:r>
            <a:r>
              <a:rPr lang="en-US" sz="4400" dirty="0" smtClean="0"/>
              <a:t>!----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4"/>
    </mc:Choice>
    <mc:Fallback xmlns="">
      <p:transition spd="slow" advTm="270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/>
              <a:t>Woh</a:t>
            </a:r>
            <a:r>
              <a:rPr lang="en-US" sz="4800" dirty="0"/>
              <a:t>-----, oh </a:t>
            </a:r>
            <a:r>
              <a:rPr lang="en-US" sz="4800" dirty="0" err="1"/>
              <a:t>tumblin</a:t>
            </a:r>
            <a:r>
              <a:rPr lang="en-US" sz="4800" dirty="0"/>
              <a:t>’ waters</a:t>
            </a:r>
            <a:r>
              <a:rPr lang="en-US" sz="4800" dirty="0" smtClean="0"/>
              <a:t>.-----  </a:t>
            </a:r>
            <a:r>
              <a:rPr lang="en-US" sz="4800" dirty="0"/>
              <a:t>Go-------oh, go with me</a:t>
            </a:r>
            <a:r>
              <a:rPr lang="en-US" sz="4800" dirty="0" smtClean="0"/>
              <a:t>.-----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Take me along </a:t>
            </a:r>
            <a:r>
              <a:rPr lang="en-US" sz="4800" dirty="0" err="1"/>
              <a:t>tumblin</a:t>
            </a:r>
            <a:r>
              <a:rPr lang="en-US" sz="4800" dirty="0"/>
              <a:t>’ waters</a:t>
            </a:r>
            <a:r>
              <a:rPr lang="en-US" sz="4800" dirty="0" smtClean="0"/>
              <a:t>.--- </a:t>
            </a:r>
            <a:r>
              <a:rPr lang="en-US" sz="4800" dirty="0"/>
              <a:t>Take me along to the sea</a:t>
            </a:r>
            <a:r>
              <a:rPr lang="en-US" sz="4800" dirty="0" smtClean="0"/>
              <a:t>!----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6"/>
    </mc:Choice>
    <mc:Fallback xmlns="">
      <p:transition spd="slow" advTm="285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Lewis: And then, there it was!</a:t>
            </a:r>
          </a:p>
          <a:p>
            <a:pPr marL="0" indent="0">
              <a:buNone/>
            </a:pPr>
            <a:r>
              <a:rPr lang="en-US" sz="3600" dirty="0" smtClean="0"/>
              <a:t>Sacajawea: The most beautiful sight any of us had ever seen!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Seaman:  </a:t>
            </a:r>
            <a:r>
              <a:rPr lang="en-US" sz="3600" dirty="0" smtClean="0"/>
              <a:t>It was be-a-u-</a:t>
            </a:r>
            <a:r>
              <a:rPr lang="en-US" sz="3600" dirty="0" err="1" smtClean="0"/>
              <a:t>tiful</a:t>
            </a:r>
            <a:r>
              <a:rPr lang="en-US" sz="3600" dirty="0" smtClean="0"/>
              <a:t>!  I mean…woof!</a:t>
            </a:r>
          </a:p>
          <a:p>
            <a:pPr marL="0" indent="0">
              <a:buNone/>
            </a:pPr>
            <a:r>
              <a:rPr lang="en-US" sz="3600" dirty="0" smtClean="0"/>
              <a:t>York:  We had made it </a:t>
            </a:r>
            <a:r>
              <a:rPr lang="en-US" sz="3600" dirty="0" smtClean="0"/>
              <a:t>3,000 miles across </a:t>
            </a:r>
            <a:r>
              <a:rPr lang="en-US" sz="3600" dirty="0" smtClean="0"/>
              <a:t>the entire continent!</a:t>
            </a:r>
          </a:p>
          <a:p>
            <a:pPr marL="0" indent="0">
              <a:buNone/>
            </a:pPr>
            <a:r>
              <a:rPr lang="en-US" sz="3600" dirty="0" smtClean="0"/>
              <a:t>Charbonneau:  The world would never be the same</a:t>
            </a:r>
            <a:r>
              <a:rPr lang="en-US" sz="3600" dirty="0" smtClean="0"/>
              <a:t>!</a:t>
            </a:r>
          </a:p>
          <a:p>
            <a:pPr marL="0" indent="0">
              <a:buNone/>
            </a:pPr>
            <a:r>
              <a:rPr lang="en-US" sz="3600" dirty="0"/>
              <a:t>Soldier 1: That’s right! The third goal of the expedition was to find a Northwest Passage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509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9"/>
    </mc:Choice>
    <mc:Fallback xmlns="">
      <p:transition spd="slow" advTm="215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Soldier 2: Jefferson was hoping another river ran from the Mississippi River all the way to the Pacific Ocean.</a:t>
            </a:r>
          </a:p>
          <a:p>
            <a:pPr marL="0" indent="0">
              <a:buNone/>
            </a:pPr>
            <a:r>
              <a:rPr lang="en-US" sz="3600" dirty="0" smtClean="0"/>
              <a:t>Soldier 3:  A Northwest Passage would have made shipping goods, trading, and moving people a whole lot easier and faster.  However, there was no such river but we did find…</a:t>
            </a:r>
          </a:p>
          <a:p>
            <a:pPr marL="0" indent="0">
              <a:buNone/>
            </a:pPr>
            <a:r>
              <a:rPr lang="en-US" sz="3600" dirty="0" smtClean="0"/>
              <a:t>Clark: (interrupting) Ocean in view!  Ocean in view!  O the Joy! O the Joy!</a:t>
            </a:r>
          </a:p>
          <a:p>
            <a:pPr marL="0" indent="0">
              <a:buNone/>
            </a:pPr>
            <a:r>
              <a:rPr lang="en-US" sz="3600" dirty="0" smtClean="0"/>
              <a:t>Everyone:  (Cheering) The </a:t>
            </a:r>
            <a:r>
              <a:rPr lang="en-US" sz="3600" smtClean="0"/>
              <a:t>Pacific Ocean!!!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913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303</TotalTime>
  <Words>335</Words>
  <Application>Microsoft Office PowerPoint</Application>
  <PresentationFormat>On-screen Show (4:3)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Thatch</vt:lpstr>
      <vt:lpstr>TUMBLIN’ WATERS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TUMBLIN’ WATERS</dc:title>
  <dc:creator>Kristin B. Zschaechner</dc:creator>
  <cp:lastModifiedBy>Kristin B. Zschaechner</cp:lastModifiedBy>
  <cp:revision>9</cp:revision>
  <dcterms:created xsi:type="dcterms:W3CDTF">2012-01-08T19:01:05Z</dcterms:created>
  <dcterms:modified xsi:type="dcterms:W3CDTF">2018-11-06T21:36:06Z</dcterms:modified>
</cp:coreProperties>
</file>